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</p:sldIdLst>
  <p:sldSz cx="5351463" cy="4140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4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G:\PHD\CEMENTITIOUS\workshops%20and%20joint%20paper\Nature%20paper%20content\Latex%202%20pages%20figure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5894646029687801"/>
          <c:y val="0.13975011895442893"/>
          <c:w val="0.72631495205003116"/>
          <c:h val="0.71211063529339536"/>
        </c:manualLayout>
      </c:layout>
      <c:barChart>
        <c:barDir val="col"/>
        <c:grouping val="clustered"/>
        <c:varyColors val="0"/>
        <c:ser>
          <c:idx val="3"/>
          <c:order val="1"/>
          <c:tx>
            <c:v>Current</c:v>
          </c:tx>
          <c:spPr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'Nature paper figure'!$AF$4:$AF$7</c:f>
                <c:numCache>
                  <c:formatCode>General</c:formatCode>
                  <c:ptCount val="4"/>
                  <c:pt idx="0">
                    <c:v>8</c:v>
                  </c:pt>
                  <c:pt idx="1">
                    <c:v>22</c:v>
                  </c:pt>
                  <c:pt idx="2">
                    <c:v>19</c:v>
                  </c:pt>
                  <c:pt idx="3">
                    <c:v>18</c:v>
                  </c:pt>
                </c:numCache>
              </c:numRef>
            </c:plus>
            <c:minus>
              <c:numRef>
                <c:f>'Nature paper figure'!$AG$4:$AG$7</c:f>
                <c:numCache>
                  <c:formatCode>General</c:formatCode>
                  <c:ptCount val="4"/>
                  <c:pt idx="0">
                    <c:v>13</c:v>
                  </c:pt>
                  <c:pt idx="1">
                    <c:v>19</c:v>
                  </c:pt>
                  <c:pt idx="2">
                    <c:v>24</c:v>
                  </c:pt>
                  <c:pt idx="3">
                    <c:v>33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'Nature paper figure'!$B$4:$B$7</c:f>
              <c:strCache>
                <c:ptCount val="4"/>
                <c:pt idx="0">
                  <c:v>290418</c:v>
                </c:pt>
                <c:pt idx="1">
                  <c:v>060318 3</c:v>
                </c:pt>
                <c:pt idx="2">
                  <c:v>170418</c:v>
                </c:pt>
                <c:pt idx="3">
                  <c:v>160518</c:v>
                </c:pt>
              </c:strCache>
            </c:strRef>
          </c:cat>
          <c:val>
            <c:numRef>
              <c:f>'Nature paper figure'!$AC$4:$AC$7</c:f>
              <c:numCache>
                <c:formatCode>General</c:formatCode>
                <c:ptCount val="4"/>
                <c:pt idx="0" formatCode="0">
                  <c:v>230</c:v>
                </c:pt>
                <c:pt idx="1">
                  <c:v>240</c:v>
                </c:pt>
                <c:pt idx="2" formatCode="0">
                  <c:v>270</c:v>
                </c:pt>
                <c:pt idx="3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B9-4477-A908-1E7C0372D9E8}"/>
            </c:ext>
          </c:extLst>
        </c:ser>
        <c:ser>
          <c:idx val="4"/>
          <c:order val="2"/>
          <c:tx>
            <c:v>Force</c:v>
          </c:tx>
          <c:spPr>
            <a:solidFill>
              <a:srgbClr val="E7E6E6">
                <a:lumMod val="50000"/>
              </a:srgb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'Nature paper figure'!$AK$4:$AK$7</c:f>
                <c:numCache>
                  <c:formatCode>General</c:formatCode>
                  <c:ptCount val="4"/>
                  <c:pt idx="0">
                    <c:v>9</c:v>
                  </c:pt>
                  <c:pt idx="1">
                    <c:v>21.373357888274938</c:v>
                  </c:pt>
                  <c:pt idx="2">
                    <c:v>5</c:v>
                  </c:pt>
                  <c:pt idx="3">
                    <c:v>6.703495331577642</c:v>
                  </c:pt>
                </c:numCache>
              </c:numRef>
            </c:plus>
            <c:minus>
              <c:numRef>
                <c:f>'Nature paper figure'!$AL$4:$AL$7</c:f>
                <c:numCache>
                  <c:formatCode>General</c:formatCode>
                  <c:ptCount val="4"/>
                  <c:pt idx="0">
                    <c:v>8</c:v>
                  </c:pt>
                  <c:pt idx="1">
                    <c:v>9.5266421117250388</c:v>
                  </c:pt>
                  <c:pt idx="2">
                    <c:v>5</c:v>
                  </c:pt>
                  <c:pt idx="3">
                    <c:v>10.496504668422403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'Nature paper figure'!$B$4:$B$7</c:f>
              <c:strCache>
                <c:ptCount val="4"/>
                <c:pt idx="0">
                  <c:v>290418</c:v>
                </c:pt>
                <c:pt idx="1">
                  <c:v>060318 3</c:v>
                </c:pt>
                <c:pt idx="2">
                  <c:v>170418</c:v>
                </c:pt>
                <c:pt idx="3">
                  <c:v>160518</c:v>
                </c:pt>
              </c:strCache>
            </c:strRef>
          </c:cat>
          <c:val>
            <c:numRef>
              <c:f>'Nature paper figure'!$AH$4:$AH$7</c:f>
              <c:numCache>
                <c:formatCode>0</c:formatCode>
                <c:ptCount val="4"/>
                <c:pt idx="0">
                  <c:v>342</c:v>
                </c:pt>
                <c:pt idx="1">
                  <c:v>478.32664211172505</c:v>
                </c:pt>
                <c:pt idx="2">
                  <c:v>523</c:v>
                </c:pt>
                <c:pt idx="3">
                  <c:v>561.19650466842234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B9-4477-A908-1E7C0372D9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482673576"/>
        <c:axId val="484630824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v>Density</c:v>
                </c:tx>
                <c:spPr>
                  <a:solidFill>
                    <a:schemeClr val="bg2"/>
                  </a:solidFill>
                  <a:ln>
                    <a:solidFill>
                      <a:schemeClr val="tx1"/>
                    </a:solidFill>
                  </a:ln>
                  <a:effectLst/>
                </c:spPr>
                <c:invertIfNegative val="0"/>
                <c:errBars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'Nature paper figure'!$Q$4:$Q$7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0</c:v>
                        </c:pt>
                        <c:pt idx="1">
                          <c:v>0</c:v>
                        </c:pt>
                        <c:pt idx="2">
                          <c:v>0</c:v>
                        </c:pt>
                        <c:pt idx="3">
                          <c:v>9.5442708333332575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'Nature paper figure'!$R$4:$R$7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0</c:v>
                        </c:pt>
                        <c:pt idx="1">
                          <c:v>0</c:v>
                        </c:pt>
                        <c:pt idx="2">
                          <c:v>0</c:v>
                        </c:pt>
                        <c:pt idx="3">
                          <c:v>10.260416666666742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strRef>
                    <c:extLst>
                      <c:ext uri="{02D57815-91ED-43cb-92C2-25804820EDAC}">
                        <c15:formulaRef>
                          <c15:sqref>'Nature paper figure'!$B$4:$B$7</c15:sqref>
                        </c15:formulaRef>
                      </c:ext>
                    </c:extLst>
                    <c:strCache>
                      <c:ptCount val="4"/>
                      <c:pt idx="0">
                        <c:v>290418</c:v>
                      </c:pt>
                      <c:pt idx="1">
                        <c:v>060318 3</c:v>
                      </c:pt>
                      <c:pt idx="2">
                        <c:v>170418</c:v>
                      </c:pt>
                      <c:pt idx="3">
                        <c:v>160518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'Nature paper figure'!$N$4:$N$7</c15:sqref>
                        </c15:formulaRef>
                      </c:ext>
                    </c:extLst>
                    <c:numCache>
                      <c:formatCode>0</c:formatCode>
                      <c:ptCount val="4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1692.6822916666667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09B9-4477-A908-1E7C0372D9E8}"/>
                  </c:ext>
                </c:extLst>
              </c15:ser>
            </c15:filteredBarSeries>
          </c:ext>
        </c:extLst>
      </c:barChart>
      <c:catAx>
        <c:axId val="482673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ysClr val="window" lastClr="FFFFFF"/>
          </a:solidFill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84630824"/>
        <c:crosses val="autoZero"/>
        <c:auto val="1"/>
        <c:lblAlgn val="ctr"/>
        <c:lblOffset val="100"/>
        <c:noMultiLvlLbl val="0"/>
      </c:catAx>
      <c:valAx>
        <c:axId val="484630824"/>
        <c:scaling>
          <c:orientation val="minMax"/>
          <c:max val="6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/>
                  <a:t>Current (mA), Force (N)</a:t>
                </a:r>
              </a:p>
            </c:rich>
          </c:tx>
          <c:layout>
            <c:manualLayout>
              <c:xMode val="edge"/>
              <c:yMode val="edge"/>
              <c:x val="0"/>
              <c:y val="0.251928903623889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82673576"/>
        <c:crosses val="autoZero"/>
        <c:crossBetween val="between"/>
        <c:majorUnit val="20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5271629383376809"/>
          <c:y val="5.4555296878159028E-2"/>
          <c:w val="0.63902458746202795"/>
          <c:h val="7.0826541419164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360" y="677575"/>
            <a:ext cx="4548744" cy="1441403"/>
          </a:xfrm>
        </p:spPr>
        <p:txBody>
          <a:bodyPr anchor="b"/>
          <a:lstStyle>
            <a:lvl1pPr algn="ctr">
              <a:defRPr sz="351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8933" y="2174564"/>
            <a:ext cx="4013597" cy="999590"/>
          </a:xfrm>
        </p:spPr>
        <p:txBody>
          <a:bodyPr/>
          <a:lstStyle>
            <a:lvl1pPr marL="0" indent="0" algn="ctr">
              <a:buNone/>
              <a:defRPr sz="1404"/>
            </a:lvl1pPr>
            <a:lvl2pPr marL="267553" indent="0" algn="ctr">
              <a:buNone/>
              <a:defRPr sz="1170"/>
            </a:lvl2pPr>
            <a:lvl3pPr marL="535107" indent="0" algn="ctr">
              <a:buNone/>
              <a:defRPr sz="1053"/>
            </a:lvl3pPr>
            <a:lvl4pPr marL="802660" indent="0" algn="ctr">
              <a:buNone/>
              <a:defRPr sz="936"/>
            </a:lvl4pPr>
            <a:lvl5pPr marL="1070214" indent="0" algn="ctr">
              <a:buNone/>
              <a:defRPr sz="936"/>
            </a:lvl5pPr>
            <a:lvl6pPr marL="1337767" indent="0" algn="ctr">
              <a:buNone/>
              <a:defRPr sz="936"/>
            </a:lvl6pPr>
            <a:lvl7pPr marL="1605321" indent="0" algn="ctr">
              <a:buNone/>
              <a:defRPr sz="936"/>
            </a:lvl7pPr>
            <a:lvl8pPr marL="1872874" indent="0" algn="ctr">
              <a:buNone/>
              <a:defRPr sz="936"/>
            </a:lvl8pPr>
            <a:lvl9pPr marL="2140428" indent="0" algn="ctr">
              <a:buNone/>
              <a:defRPr sz="93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6C2D8-0E1A-4306-8CDB-42C28DA8067F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4651E-5B91-47D1-A706-805BF687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467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6C2D8-0E1A-4306-8CDB-42C28DA8067F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4651E-5B91-47D1-A706-805BF687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51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29641" y="220427"/>
            <a:ext cx="1153909" cy="35086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7914" y="220427"/>
            <a:ext cx="3394834" cy="350862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6C2D8-0E1A-4306-8CDB-42C28DA8067F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4651E-5B91-47D1-A706-805BF687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06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6C2D8-0E1A-4306-8CDB-42C28DA8067F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4651E-5B91-47D1-A706-805BF687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486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26" y="1032176"/>
            <a:ext cx="4615637" cy="1722208"/>
          </a:xfrm>
        </p:spPr>
        <p:txBody>
          <a:bodyPr anchor="b"/>
          <a:lstStyle>
            <a:lvl1pPr>
              <a:defRPr sz="351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126" y="2770677"/>
            <a:ext cx="4615637" cy="905668"/>
          </a:xfrm>
        </p:spPr>
        <p:txBody>
          <a:bodyPr/>
          <a:lstStyle>
            <a:lvl1pPr marL="0" indent="0">
              <a:buNone/>
              <a:defRPr sz="1404">
                <a:solidFill>
                  <a:schemeClr val="tx1"/>
                </a:solidFill>
              </a:defRPr>
            </a:lvl1pPr>
            <a:lvl2pPr marL="267553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2pPr>
            <a:lvl3pPr marL="535107" indent="0">
              <a:buNone/>
              <a:defRPr sz="1053">
                <a:solidFill>
                  <a:schemeClr val="tx1">
                    <a:tint val="75000"/>
                  </a:schemeClr>
                </a:solidFill>
              </a:defRPr>
            </a:lvl3pPr>
            <a:lvl4pPr marL="802660" indent="0">
              <a:buNone/>
              <a:defRPr sz="936">
                <a:solidFill>
                  <a:schemeClr val="tx1">
                    <a:tint val="75000"/>
                  </a:schemeClr>
                </a:solidFill>
              </a:defRPr>
            </a:lvl4pPr>
            <a:lvl5pPr marL="1070214" indent="0">
              <a:buNone/>
              <a:defRPr sz="936">
                <a:solidFill>
                  <a:schemeClr val="tx1">
                    <a:tint val="75000"/>
                  </a:schemeClr>
                </a:solidFill>
              </a:defRPr>
            </a:lvl5pPr>
            <a:lvl6pPr marL="1337767" indent="0">
              <a:buNone/>
              <a:defRPr sz="936">
                <a:solidFill>
                  <a:schemeClr val="tx1">
                    <a:tint val="75000"/>
                  </a:schemeClr>
                </a:solidFill>
              </a:defRPr>
            </a:lvl6pPr>
            <a:lvl7pPr marL="1605321" indent="0">
              <a:buNone/>
              <a:defRPr sz="936">
                <a:solidFill>
                  <a:schemeClr val="tx1">
                    <a:tint val="75000"/>
                  </a:schemeClr>
                </a:solidFill>
              </a:defRPr>
            </a:lvl7pPr>
            <a:lvl8pPr marL="1872874" indent="0">
              <a:buNone/>
              <a:defRPr sz="936">
                <a:solidFill>
                  <a:schemeClr val="tx1">
                    <a:tint val="75000"/>
                  </a:schemeClr>
                </a:solidFill>
              </a:defRPr>
            </a:lvl8pPr>
            <a:lvl9pPr marL="2140428" indent="0">
              <a:buNone/>
              <a:defRPr sz="93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6C2D8-0E1A-4306-8CDB-42C28DA8067F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4651E-5B91-47D1-A706-805BF687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577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7913" y="1102137"/>
            <a:ext cx="2274372" cy="26269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09178" y="1102137"/>
            <a:ext cx="2274372" cy="26269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6C2D8-0E1A-4306-8CDB-42C28DA8067F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4651E-5B91-47D1-A706-805BF687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647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610" y="220428"/>
            <a:ext cx="4615637" cy="80024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611" y="1014924"/>
            <a:ext cx="2263919" cy="497399"/>
          </a:xfrm>
        </p:spPr>
        <p:txBody>
          <a:bodyPr anchor="b"/>
          <a:lstStyle>
            <a:lvl1pPr marL="0" indent="0">
              <a:buNone/>
              <a:defRPr sz="1404" b="1"/>
            </a:lvl1pPr>
            <a:lvl2pPr marL="267553" indent="0">
              <a:buNone/>
              <a:defRPr sz="1170" b="1"/>
            </a:lvl2pPr>
            <a:lvl3pPr marL="535107" indent="0">
              <a:buNone/>
              <a:defRPr sz="1053" b="1"/>
            </a:lvl3pPr>
            <a:lvl4pPr marL="802660" indent="0">
              <a:buNone/>
              <a:defRPr sz="936" b="1"/>
            </a:lvl4pPr>
            <a:lvl5pPr marL="1070214" indent="0">
              <a:buNone/>
              <a:defRPr sz="936" b="1"/>
            </a:lvl5pPr>
            <a:lvl6pPr marL="1337767" indent="0">
              <a:buNone/>
              <a:defRPr sz="936" b="1"/>
            </a:lvl6pPr>
            <a:lvl7pPr marL="1605321" indent="0">
              <a:buNone/>
              <a:defRPr sz="936" b="1"/>
            </a:lvl7pPr>
            <a:lvl8pPr marL="1872874" indent="0">
              <a:buNone/>
              <a:defRPr sz="936" b="1"/>
            </a:lvl8pPr>
            <a:lvl9pPr marL="2140428" indent="0">
              <a:buNone/>
              <a:defRPr sz="93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611" y="1512323"/>
            <a:ext cx="2263919" cy="22243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09178" y="1014924"/>
            <a:ext cx="2275069" cy="497399"/>
          </a:xfrm>
        </p:spPr>
        <p:txBody>
          <a:bodyPr anchor="b"/>
          <a:lstStyle>
            <a:lvl1pPr marL="0" indent="0">
              <a:buNone/>
              <a:defRPr sz="1404" b="1"/>
            </a:lvl1pPr>
            <a:lvl2pPr marL="267553" indent="0">
              <a:buNone/>
              <a:defRPr sz="1170" b="1"/>
            </a:lvl2pPr>
            <a:lvl3pPr marL="535107" indent="0">
              <a:buNone/>
              <a:defRPr sz="1053" b="1"/>
            </a:lvl3pPr>
            <a:lvl4pPr marL="802660" indent="0">
              <a:buNone/>
              <a:defRPr sz="936" b="1"/>
            </a:lvl4pPr>
            <a:lvl5pPr marL="1070214" indent="0">
              <a:buNone/>
              <a:defRPr sz="936" b="1"/>
            </a:lvl5pPr>
            <a:lvl6pPr marL="1337767" indent="0">
              <a:buNone/>
              <a:defRPr sz="936" b="1"/>
            </a:lvl6pPr>
            <a:lvl7pPr marL="1605321" indent="0">
              <a:buNone/>
              <a:defRPr sz="936" b="1"/>
            </a:lvl7pPr>
            <a:lvl8pPr marL="1872874" indent="0">
              <a:buNone/>
              <a:defRPr sz="936" b="1"/>
            </a:lvl8pPr>
            <a:lvl9pPr marL="2140428" indent="0">
              <a:buNone/>
              <a:defRPr sz="93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09178" y="1512323"/>
            <a:ext cx="2275069" cy="22243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6C2D8-0E1A-4306-8CDB-42C28DA8067F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4651E-5B91-47D1-A706-805BF687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553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6C2D8-0E1A-4306-8CDB-42C28DA8067F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4651E-5B91-47D1-A706-805BF687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829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6C2D8-0E1A-4306-8CDB-42C28DA8067F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4651E-5B91-47D1-A706-805BF687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522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610" y="276013"/>
            <a:ext cx="1725986" cy="966047"/>
          </a:xfrm>
        </p:spPr>
        <p:txBody>
          <a:bodyPr anchor="b"/>
          <a:lstStyle>
            <a:lvl1pPr>
              <a:defRPr sz="187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5069" y="596113"/>
            <a:ext cx="2709178" cy="2942225"/>
          </a:xfrm>
        </p:spPr>
        <p:txBody>
          <a:bodyPr/>
          <a:lstStyle>
            <a:lvl1pPr>
              <a:defRPr sz="1873"/>
            </a:lvl1pPr>
            <a:lvl2pPr>
              <a:defRPr sz="1639"/>
            </a:lvl2pPr>
            <a:lvl3pPr>
              <a:defRPr sz="1404"/>
            </a:lvl3pPr>
            <a:lvl4pPr>
              <a:defRPr sz="1170"/>
            </a:lvl4pPr>
            <a:lvl5pPr>
              <a:defRPr sz="1170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8610" y="1242060"/>
            <a:ext cx="1725986" cy="2301070"/>
          </a:xfrm>
        </p:spPr>
        <p:txBody>
          <a:bodyPr/>
          <a:lstStyle>
            <a:lvl1pPr marL="0" indent="0">
              <a:buNone/>
              <a:defRPr sz="936"/>
            </a:lvl1pPr>
            <a:lvl2pPr marL="267553" indent="0">
              <a:buNone/>
              <a:defRPr sz="819"/>
            </a:lvl2pPr>
            <a:lvl3pPr marL="535107" indent="0">
              <a:buNone/>
              <a:defRPr sz="702"/>
            </a:lvl3pPr>
            <a:lvl4pPr marL="802660" indent="0">
              <a:buNone/>
              <a:defRPr sz="585"/>
            </a:lvl4pPr>
            <a:lvl5pPr marL="1070214" indent="0">
              <a:buNone/>
              <a:defRPr sz="585"/>
            </a:lvl5pPr>
            <a:lvl6pPr marL="1337767" indent="0">
              <a:buNone/>
              <a:defRPr sz="585"/>
            </a:lvl6pPr>
            <a:lvl7pPr marL="1605321" indent="0">
              <a:buNone/>
              <a:defRPr sz="585"/>
            </a:lvl7pPr>
            <a:lvl8pPr marL="1872874" indent="0">
              <a:buNone/>
              <a:defRPr sz="585"/>
            </a:lvl8pPr>
            <a:lvl9pPr marL="2140428" indent="0">
              <a:buNone/>
              <a:defRPr sz="58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6C2D8-0E1A-4306-8CDB-42C28DA8067F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4651E-5B91-47D1-A706-805BF687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274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610" y="276013"/>
            <a:ext cx="1725986" cy="966047"/>
          </a:xfrm>
        </p:spPr>
        <p:txBody>
          <a:bodyPr anchor="b"/>
          <a:lstStyle>
            <a:lvl1pPr>
              <a:defRPr sz="187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75069" y="596113"/>
            <a:ext cx="2709178" cy="2942225"/>
          </a:xfrm>
        </p:spPr>
        <p:txBody>
          <a:bodyPr anchor="t"/>
          <a:lstStyle>
            <a:lvl1pPr marL="0" indent="0">
              <a:buNone/>
              <a:defRPr sz="1873"/>
            </a:lvl1pPr>
            <a:lvl2pPr marL="267553" indent="0">
              <a:buNone/>
              <a:defRPr sz="1639"/>
            </a:lvl2pPr>
            <a:lvl3pPr marL="535107" indent="0">
              <a:buNone/>
              <a:defRPr sz="1404"/>
            </a:lvl3pPr>
            <a:lvl4pPr marL="802660" indent="0">
              <a:buNone/>
              <a:defRPr sz="1170"/>
            </a:lvl4pPr>
            <a:lvl5pPr marL="1070214" indent="0">
              <a:buNone/>
              <a:defRPr sz="1170"/>
            </a:lvl5pPr>
            <a:lvl6pPr marL="1337767" indent="0">
              <a:buNone/>
              <a:defRPr sz="1170"/>
            </a:lvl6pPr>
            <a:lvl7pPr marL="1605321" indent="0">
              <a:buNone/>
              <a:defRPr sz="1170"/>
            </a:lvl7pPr>
            <a:lvl8pPr marL="1872874" indent="0">
              <a:buNone/>
              <a:defRPr sz="1170"/>
            </a:lvl8pPr>
            <a:lvl9pPr marL="2140428" indent="0">
              <a:buNone/>
              <a:defRPr sz="117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8610" y="1242060"/>
            <a:ext cx="1725986" cy="2301070"/>
          </a:xfrm>
        </p:spPr>
        <p:txBody>
          <a:bodyPr/>
          <a:lstStyle>
            <a:lvl1pPr marL="0" indent="0">
              <a:buNone/>
              <a:defRPr sz="936"/>
            </a:lvl1pPr>
            <a:lvl2pPr marL="267553" indent="0">
              <a:buNone/>
              <a:defRPr sz="819"/>
            </a:lvl2pPr>
            <a:lvl3pPr marL="535107" indent="0">
              <a:buNone/>
              <a:defRPr sz="702"/>
            </a:lvl3pPr>
            <a:lvl4pPr marL="802660" indent="0">
              <a:buNone/>
              <a:defRPr sz="585"/>
            </a:lvl4pPr>
            <a:lvl5pPr marL="1070214" indent="0">
              <a:buNone/>
              <a:defRPr sz="585"/>
            </a:lvl5pPr>
            <a:lvl6pPr marL="1337767" indent="0">
              <a:buNone/>
              <a:defRPr sz="585"/>
            </a:lvl6pPr>
            <a:lvl7pPr marL="1605321" indent="0">
              <a:buNone/>
              <a:defRPr sz="585"/>
            </a:lvl7pPr>
            <a:lvl8pPr marL="1872874" indent="0">
              <a:buNone/>
              <a:defRPr sz="585"/>
            </a:lvl8pPr>
            <a:lvl9pPr marL="2140428" indent="0">
              <a:buNone/>
              <a:defRPr sz="58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6C2D8-0E1A-4306-8CDB-42C28DA8067F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4651E-5B91-47D1-A706-805BF687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378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7913" y="220428"/>
            <a:ext cx="4615637" cy="800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7913" y="1102137"/>
            <a:ext cx="4615637" cy="26269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7913" y="3837353"/>
            <a:ext cx="1204079" cy="220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6C2D8-0E1A-4306-8CDB-42C28DA8067F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72672" y="3837353"/>
            <a:ext cx="1806119" cy="220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79471" y="3837353"/>
            <a:ext cx="1204079" cy="220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4651E-5B91-47D1-A706-805BF687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47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535107" rtl="0" eaLnBrk="1" latinLnBrk="0" hangingPunct="1">
        <a:lnSpc>
          <a:spcPct val="90000"/>
        </a:lnSpc>
        <a:spcBef>
          <a:spcPct val="0"/>
        </a:spcBef>
        <a:buNone/>
        <a:defRPr sz="2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777" indent="-133777" algn="l" defTabSz="535107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1639" kern="1200">
          <a:solidFill>
            <a:schemeClr val="tx1"/>
          </a:solidFill>
          <a:latin typeface="+mn-lt"/>
          <a:ea typeface="+mn-ea"/>
          <a:cs typeface="+mn-cs"/>
        </a:defRPr>
      </a:lvl1pPr>
      <a:lvl2pPr marL="401330" indent="-133777" algn="l" defTabSz="535107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1404" kern="1200">
          <a:solidFill>
            <a:schemeClr val="tx1"/>
          </a:solidFill>
          <a:latin typeface="+mn-lt"/>
          <a:ea typeface="+mn-ea"/>
          <a:cs typeface="+mn-cs"/>
        </a:defRPr>
      </a:lvl2pPr>
      <a:lvl3pPr marL="668884" indent="-133777" algn="l" defTabSz="535107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3pPr>
      <a:lvl4pPr marL="936437" indent="-133777" algn="l" defTabSz="535107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1053" kern="1200">
          <a:solidFill>
            <a:schemeClr val="tx1"/>
          </a:solidFill>
          <a:latin typeface="+mn-lt"/>
          <a:ea typeface="+mn-ea"/>
          <a:cs typeface="+mn-cs"/>
        </a:defRPr>
      </a:lvl4pPr>
      <a:lvl5pPr marL="1203990" indent="-133777" algn="l" defTabSz="535107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1053" kern="1200">
          <a:solidFill>
            <a:schemeClr val="tx1"/>
          </a:solidFill>
          <a:latin typeface="+mn-lt"/>
          <a:ea typeface="+mn-ea"/>
          <a:cs typeface="+mn-cs"/>
        </a:defRPr>
      </a:lvl5pPr>
      <a:lvl6pPr marL="1471544" indent="-133777" algn="l" defTabSz="535107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1053" kern="1200">
          <a:solidFill>
            <a:schemeClr val="tx1"/>
          </a:solidFill>
          <a:latin typeface="+mn-lt"/>
          <a:ea typeface="+mn-ea"/>
          <a:cs typeface="+mn-cs"/>
        </a:defRPr>
      </a:lvl6pPr>
      <a:lvl7pPr marL="1739097" indent="-133777" algn="l" defTabSz="535107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1053" kern="1200">
          <a:solidFill>
            <a:schemeClr val="tx1"/>
          </a:solidFill>
          <a:latin typeface="+mn-lt"/>
          <a:ea typeface="+mn-ea"/>
          <a:cs typeface="+mn-cs"/>
        </a:defRPr>
      </a:lvl7pPr>
      <a:lvl8pPr marL="2006651" indent="-133777" algn="l" defTabSz="535107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1053" kern="1200">
          <a:solidFill>
            <a:schemeClr val="tx1"/>
          </a:solidFill>
          <a:latin typeface="+mn-lt"/>
          <a:ea typeface="+mn-ea"/>
          <a:cs typeface="+mn-cs"/>
        </a:defRPr>
      </a:lvl8pPr>
      <a:lvl9pPr marL="2274204" indent="-133777" algn="l" defTabSz="535107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10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5107" rtl="0" eaLnBrk="1" latinLnBrk="0" hangingPunct="1">
        <a:defRPr sz="1053" kern="1200">
          <a:solidFill>
            <a:schemeClr val="tx1"/>
          </a:solidFill>
          <a:latin typeface="+mn-lt"/>
          <a:ea typeface="+mn-ea"/>
          <a:cs typeface="+mn-cs"/>
        </a:defRPr>
      </a:lvl1pPr>
      <a:lvl2pPr marL="267553" algn="l" defTabSz="535107" rtl="0" eaLnBrk="1" latinLnBrk="0" hangingPunct="1">
        <a:defRPr sz="1053" kern="1200">
          <a:solidFill>
            <a:schemeClr val="tx1"/>
          </a:solidFill>
          <a:latin typeface="+mn-lt"/>
          <a:ea typeface="+mn-ea"/>
          <a:cs typeface="+mn-cs"/>
        </a:defRPr>
      </a:lvl2pPr>
      <a:lvl3pPr marL="535107" algn="l" defTabSz="535107" rtl="0" eaLnBrk="1" latinLnBrk="0" hangingPunct="1">
        <a:defRPr sz="1053" kern="1200">
          <a:solidFill>
            <a:schemeClr val="tx1"/>
          </a:solidFill>
          <a:latin typeface="+mn-lt"/>
          <a:ea typeface="+mn-ea"/>
          <a:cs typeface="+mn-cs"/>
        </a:defRPr>
      </a:lvl3pPr>
      <a:lvl4pPr marL="802660" algn="l" defTabSz="535107" rtl="0" eaLnBrk="1" latinLnBrk="0" hangingPunct="1">
        <a:defRPr sz="1053" kern="1200">
          <a:solidFill>
            <a:schemeClr val="tx1"/>
          </a:solidFill>
          <a:latin typeface="+mn-lt"/>
          <a:ea typeface="+mn-ea"/>
          <a:cs typeface="+mn-cs"/>
        </a:defRPr>
      </a:lvl4pPr>
      <a:lvl5pPr marL="1070214" algn="l" defTabSz="535107" rtl="0" eaLnBrk="1" latinLnBrk="0" hangingPunct="1">
        <a:defRPr sz="1053" kern="1200">
          <a:solidFill>
            <a:schemeClr val="tx1"/>
          </a:solidFill>
          <a:latin typeface="+mn-lt"/>
          <a:ea typeface="+mn-ea"/>
          <a:cs typeface="+mn-cs"/>
        </a:defRPr>
      </a:lvl5pPr>
      <a:lvl6pPr marL="1337767" algn="l" defTabSz="535107" rtl="0" eaLnBrk="1" latinLnBrk="0" hangingPunct="1">
        <a:defRPr sz="1053" kern="1200">
          <a:solidFill>
            <a:schemeClr val="tx1"/>
          </a:solidFill>
          <a:latin typeface="+mn-lt"/>
          <a:ea typeface="+mn-ea"/>
          <a:cs typeface="+mn-cs"/>
        </a:defRPr>
      </a:lvl6pPr>
      <a:lvl7pPr marL="1605321" algn="l" defTabSz="535107" rtl="0" eaLnBrk="1" latinLnBrk="0" hangingPunct="1">
        <a:defRPr sz="1053" kern="1200">
          <a:solidFill>
            <a:schemeClr val="tx1"/>
          </a:solidFill>
          <a:latin typeface="+mn-lt"/>
          <a:ea typeface="+mn-ea"/>
          <a:cs typeface="+mn-cs"/>
        </a:defRPr>
      </a:lvl7pPr>
      <a:lvl8pPr marL="1872874" algn="l" defTabSz="535107" rtl="0" eaLnBrk="1" latinLnBrk="0" hangingPunct="1">
        <a:defRPr sz="1053" kern="1200">
          <a:solidFill>
            <a:schemeClr val="tx1"/>
          </a:solidFill>
          <a:latin typeface="+mn-lt"/>
          <a:ea typeface="+mn-ea"/>
          <a:cs typeface="+mn-cs"/>
        </a:defRPr>
      </a:lvl8pPr>
      <a:lvl9pPr marL="2140428" algn="l" defTabSz="535107" rtl="0" eaLnBrk="1" latinLnBrk="0" hangingPunct="1">
        <a:defRPr sz="10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1E55D391-CA6A-4ABE-97CA-EB722BDF2DC3}"/>
              </a:ext>
            </a:extLst>
          </p:cNvPr>
          <p:cNvGrpSpPr/>
          <p:nvPr/>
        </p:nvGrpSpPr>
        <p:grpSpPr>
          <a:xfrm>
            <a:off x="54364" y="-103752"/>
            <a:ext cx="5242733" cy="4527321"/>
            <a:chOff x="4299283" y="1165338"/>
            <a:chExt cx="5242733" cy="452732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3EBEF16-17A0-44BE-B008-EA67BA1DBFBC}"/>
                </a:ext>
              </a:extLst>
            </p:cNvPr>
            <p:cNvGrpSpPr/>
            <p:nvPr/>
          </p:nvGrpSpPr>
          <p:grpSpPr>
            <a:xfrm>
              <a:off x="4299283" y="1165338"/>
              <a:ext cx="5242733" cy="4527321"/>
              <a:chOff x="3116597" y="1527970"/>
              <a:chExt cx="4512931" cy="3897107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B1481B5C-4271-4331-BB78-5313E85C4328}"/>
                  </a:ext>
                </a:extLst>
              </p:cNvPr>
              <p:cNvGrpSpPr/>
              <p:nvPr/>
            </p:nvGrpSpPr>
            <p:grpSpPr>
              <a:xfrm>
                <a:off x="3116597" y="1527970"/>
                <a:ext cx="4512931" cy="3802068"/>
                <a:chOff x="3116597" y="1527970"/>
                <a:chExt cx="4512931" cy="3802068"/>
              </a:xfrm>
            </p:grpSpPr>
            <p:pic>
              <p:nvPicPr>
                <p:cNvPr id="2" name="Picture 1">
                  <a:extLst>
                    <a:ext uri="{FF2B5EF4-FFF2-40B4-BE49-F238E27FC236}">
                      <a16:creationId xmlns:a16="http://schemas.microsoft.com/office/drawing/2014/main" id="{DE9C57C7-B0FD-4650-B74C-B2A3E2184BF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496" t="23969" r="28938" b="12242"/>
                <a:stretch/>
              </p:blipFill>
              <p:spPr>
                <a:xfrm>
                  <a:off x="3116597" y="1638442"/>
                  <a:ext cx="1351276" cy="3534313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graphicFrame>
              <p:nvGraphicFramePr>
                <p:cNvPr id="3" name="Chart 2">
                  <a:extLst>
                    <a:ext uri="{FF2B5EF4-FFF2-40B4-BE49-F238E27FC236}">
                      <a16:creationId xmlns:a16="http://schemas.microsoft.com/office/drawing/2014/main" id="{00000000-0008-0000-0000-000016000000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375280493"/>
                    </p:ext>
                  </p:extLst>
                </p:nvPr>
              </p:nvGraphicFramePr>
              <p:xfrm>
                <a:off x="4562477" y="1527970"/>
                <a:ext cx="3067051" cy="380206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</p:grpSp>
          <p:sp>
            <p:nvSpPr>
              <p:cNvPr id="6" name="TextBox 1">
                <a:extLst>
                  <a:ext uri="{FF2B5EF4-FFF2-40B4-BE49-F238E27FC236}">
                    <a16:creationId xmlns:a16="http://schemas.microsoft.com/office/drawing/2014/main" id="{80BC4E31-86DB-4ABA-ACB6-3E1AF3FE76FF}"/>
                  </a:ext>
                </a:extLst>
              </p:cNvPr>
              <p:cNvSpPr txBox="1"/>
              <p:nvPr/>
            </p:nvSpPr>
            <p:spPr>
              <a:xfrm>
                <a:off x="6613488" y="4770030"/>
                <a:ext cx="272953" cy="436698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7" name="TextBox 1">
                <a:extLst>
                  <a:ext uri="{FF2B5EF4-FFF2-40B4-BE49-F238E27FC236}">
                    <a16:creationId xmlns:a16="http://schemas.microsoft.com/office/drawing/2014/main" id="{BEE54487-8607-4BED-AC5C-9891E6802266}"/>
                  </a:ext>
                </a:extLst>
              </p:cNvPr>
              <p:cNvSpPr txBox="1"/>
              <p:nvPr/>
            </p:nvSpPr>
            <p:spPr>
              <a:xfrm>
                <a:off x="6047875" y="4770030"/>
                <a:ext cx="272953" cy="436698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8" name="TextBox 1">
                <a:extLst>
                  <a:ext uri="{FF2B5EF4-FFF2-40B4-BE49-F238E27FC236}">
                    <a16:creationId xmlns:a16="http://schemas.microsoft.com/office/drawing/2014/main" id="{D625A1F9-F94E-4D43-85EA-D8D5169DB4A6}"/>
                  </a:ext>
                </a:extLst>
              </p:cNvPr>
              <p:cNvSpPr txBox="1"/>
              <p:nvPr/>
            </p:nvSpPr>
            <p:spPr>
              <a:xfrm>
                <a:off x="5492116" y="4770030"/>
                <a:ext cx="272953" cy="436698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9" name="TextBox 1">
                <a:extLst>
                  <a:ext uri="{FF2B5EF4-FFF2-40B4-BE49-F238E27FC236}">
                    <a16:creationId xmlns:a16="http://schemas.microsoft.com/office/drawing/2014/main" id="{7460CC85-C608-4194-9FC2-580B54C4321B}"/>
                  </a:ext>
                </a:extLst>
              </p:cNvPr>
              <p:cNvSpPr txBox="1"/>
              <p:nvPr/>
            </p:nvSpPr>
            <p:spPr>
              <a:xfrm>
                <a:off x="7167465" y="4770030"/>
                <a:ext cx="272953" cy="436698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10" name="TextBox 1">
                <a:extLst>
                  <a:ext uri="{FF2B5EF4-FFF2-40B4-BE49-F238E27FC236}">
                    <a16:creationId xmlns:a16="http://schemas.microsoft.com/office/drawing/2014/main" id="{96D307DD-1961-4649-8E3E-66CD3F3D5BBB}"/>
                  </a:ext>
                </a:extLst>
              </p:cNvPr>
              <p:cNvSpPr txBox="1"/>
              <p:nvPr/>
            </p:nvSpPr>
            <p:spPr>
              <a:xfrm>
                <a:off x="6239489" y="4988379"/>
                <a:ext cx="578160" cy="436698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Mix</a:t>
                </a:r>
              </a:p>
            </p:txBody>
          </p: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7B59B1B-14A2-432B-BF5F-6BBABF8ED13A}"/>
                </a:ext>
              </a:extLst>
            </p:cNvPr>
            <p:cNvCxnSpPr>
              <a:cxnSpLocks/>
            </p:cNvCxnSpPr>
            <p:nvPr/>
          </p:nvCxnSpPr>
          <p:spPr>
            <a:xfrm>
              <a:off x="5132087" y="2371598"/>
              <a:ext cx="0" cy="7920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D43E544-0FB7-4B04-8096-D73BEB02DA14}"/>
              </a:ext>
            </a:extLst>
          </p:cNvPr>
          <p:cNvSpPr txBox="1"/>
          <p:nvPr/>
        </p:nvSpPr>
        <p:spPr>
          <a:xfrm>
            <a:off x="59033" y="-6225"/>
            <a:ext cx="236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CAB083-B75F-414A-9B61-A3D44903A268}"/>
              </a:ext>
            </a:extLst>
          </p:cNvPr>
          <p:cNvSpPr txBox="1"/>
          <p:nvPr/>
        </p:nvSpPr>
        <p:spPr>
          <a:xfrm>
            <a:off x="1734062" y="-6225"/>
            <a:ext cx="236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461997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</TotalTime>
  <Words>15</Words>
  <Application>Microsoft Office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barrie dams</dc:creator>
  <cp:lastModifiedBy>barrie dams</cp:lastModifiedBy>
  <cp:revision>4</cp:revision>
  <dcterms:created xsi:type="dcterms:W3CDTF">2018-12-11T18:26:25Z</dcterms:created>
  <dcterms:modified xsi:type="dcterms:W3CDTF">2018-12-11T20:58:28Z</dcterms:modified>
</cp:coreProperties>
</file>